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0" r:id="rId2"/>
    <p:sldId id="263" r:id="rId3"/>
    <p:sldId id="276" r:id="rId4"/>
    <p:sldId id="277" r:id="rId5"/>
    <p:sldId id="278" r:id="rId6"/>
    <p:sldId id="279" r:id="rId7"/>
    <p:sldId id="258" r:id="rId8"/>
    <p:sldId id="262" r:id="rId9"/>
    <p:sldId id="257" r:id="rId10"/>
    <p:sldId id="265" r:id="rId11"/>
    <p:sldId id="259" r:id="rId12"/>
    <p:sldId id="261" r:id="rId13"/>
    <p:sldId id="264" r:id="rId14"/>
    <p:sldId id="266" r:id="rId15"/>
    <p:sldId id="269" r:id="rId16"/>
    <p:sldId id="271" r:id="rId17"/>
    <p:sldId id="268" r:id="rId18"/>
    <p:sldId id="272" r:id="rId19"/>
    <p:sldId id="274" r:id="rId20"/>
  </p:sldIdLst>
  <p:sldSz cx="9144000" cy="6858000" type="screen4x3"/>
  <p:notesSz cx="6858000" cy="9313863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0" y="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6AD12-C0D2-44F6-A216-CFA4431669FE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605ED-E5C7-4FC0-98EC-083F500C1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58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97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0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83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54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9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3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3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46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92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35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0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12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7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8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1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2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0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7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1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6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4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2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8E51-39A4-479B-BC44-939941069B9B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2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15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1371600" y="914400"/>
            <a:ext cx="7772400" cy="4648200"/>
            <a:chOff x="1669409" y="3675743"/>
            <a:chExt cx="6560191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669409" y="5303157"/>
              <a:ext cx="90551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43351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873875" y="533263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 flipV="1">
            <a:off x="838200" y="5562600"/>
            <a:ext cx="2971800" cy="7620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1363503" y="4781439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14" name="Rounded Rectangle 13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65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23863"/>
            <a:ext cx="86106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825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9588"/>
            <a:ext cx="8077199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38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9588"/>
            <a:ext cx="8000999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704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6700" y="6063734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6063734"/>
                <a:ext cx="9906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829050" y="207398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Control alto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34197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Control 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7494" y="48768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Control bajo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5715000" y="2109612"/>
            <a:ext cx="457199" cy="29518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6" name="TextBox 5"/>
          <p:cNvSpPr txBox="1"/>
          <p:nvPr/>
        </p:nvSpPr>
        <p:spPr>
          <a:xfrm>
            <a:off x="5486400" y="1145146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Dentro de una ejecución; entre los materiales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49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3863"/>
            <a:ext cx="7848599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89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38200" y="914400"/>
            <a:ext cx="8305800" cy="3809999"/>
            <a:chOff x="1219200" y="3675743"/>
            <a:chExt cx="7010400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219200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43351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873875" y="533263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>
            <a:stCxn id="8" idx="0"/>
            <a:endCxn id="9" idx="0"/>
          </p:cNvCxnSpPr>
          <p:nvPr/>
        </p:nvCxnSpPr>
        <p:spPr>
          <a:xfrm>
            <a:off x="838200" y="4724399"/>
            <a:ext cx="1606239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011186" y="338201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14" name="Rounded Rectangle 13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08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825181" y="5487322"/>
            <a:ext cx="3577262" cy="27346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6477000" y="2362200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2" name="TextBox 1"/>
          <p:cNvSpPr txBox="1"/>
          <p:nvPr/>
        </p:nvSpPr>
        <p:spPr>
          <a:xfrm>
            <a:off x="6096000" y="1524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4 puntos de datos consecutivos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530" y="4688399"/>
            <a:ext cx="141467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32808"/>
            <a:ext cx="7162800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998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6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3863"/>
            <a:ext cx="81534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s" sz="4400" b="0" i="0" u="none" baseline="0"/>
              <a:t>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851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"/>
            <a:ext cx="83058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524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3863"/>
            <a:ext cx="84582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748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23863"/>
            <a:ext cx="87630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04800" y="265471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40824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09600" y="1143002"/>
            <a:ext cx="8085353" cy="4625975"/>
            <a:chOff x="1897062" y="3899807"/>
            <a:chExt cx="5729555" cy="1849473"/>
          </a:xfrm>
          <a:solidFill>
            <a:schemeClr val="bg1"/>
          </a:solidFill>
        </p:grpSpPr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1897062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16"/>
            <p:cNvSpPr>
              <a:spLocks/>
            </p:cNvSpPr>
            <p:nvPr/>
          </p:nvSpPr>
          <p:spPr bwMode="auto">
            <a:xfrm>
              <a:off x="3270429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4723607" y="3920446"/>
              <a:ext cx="1547285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6270892" y="535421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grpFill/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n>
                  <a:solidFill>
                    <a:srgbClr val="FF6600"/>
                  </a:solidFill>
                </a:ln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0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11" name="Curved Down Arrow 10"/>
          <p:cNvSpPr/>
          <p:nvPr/>
        </p:nvSpPr>
        <p:spPr>
          <a:xfrm>
            <a:off x="5753100" y="1194625"/>
            <a:ext cx="2552700" cy="914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2590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b="0" i="0" u="none" baseline="0"/>
              <a:t>10 puntos de datos consecutivos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224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620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04800" y="250723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3508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2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810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1046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229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40890" y="250723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6319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38200" y="914400"/>
            <a:ext cx="8305801" cy="3809999"/>
            <a:chOff x="1219200" y="3675743"/>
            <a:chExt cx="7010401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219200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24566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686027" y="5332639"/>
              <a:ext cx="1543574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es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>
            <a:stCxn id="8" idx="0"/>
          </p:cNvCxnSpPr>
          <p:nvPr/>
        </p:nvCxnSpPr>
        <p:spPr>
          <a:xfrm>
            <a:off x="838200" y="4724399"/>
            <a:ext cx="8153400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011186" y="338201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14" name="Down Arrow 13"/>
          <p:cNvSpPr/>
          <p:nvPr/>
        </p:nvSpPr>
        <p:spPr>
          <a:xfrm>
            <a:off x="7924800" y="350895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"/>
          </a:p>
        </p:txBody>
      </p:sp>
      <p:sp>
        <p:nvSpPr>
          <p:cNvPr id="16" name="Rounded Rectangle 15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65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599"/>
            <a:ext cx="8229600" cy="632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47484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1655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509588"/>
            <a:ext cx="7924800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es" sz="4400" b="0" i="0" u="none" baseline="0"/>
              <a:t>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01709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68</Words>
  <Application>Microsoft Office PowerPoint</Application>
  <PresentationFormat>On-screen Show (4:3)</PresentationFormat>
  <Paragraphs>50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Rule Violations</dc:title>
  <dc:creator>Anna</dc:creator>
  <cp:lastModifiedBy>JRL</cp:lastModifiedBy>
  <cp:revision>15</cp:revision>
  <cp:lastPrinted>2012-08-20T19:08:00Z</cp:lastPrinted>
  <dcterms:created xsi:type="dcterms:W3CDTF">2012-08-19T14:49:05Z</dcterms:created>
  <dcterms:modified xsi:type="dcterms:W3CDTF">2025-05-01T16:39:16Z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FEC58EBA-6BF9-47B9-B4F1-4C1BEF13D084</vt:lpwstr>
  </property>
  <property fmtid="{D5CDD505-2E9C-101B-9397-08002B2CF9AE}" pid="3" name="ArticulatePath">
    <vt:lpwstr>Tool 1_Rule Violations  3.3 New (3.4)_spa</vt:lpwstr>
  </property>
</Properties>
</file>