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5BB8C-FE6F-460D-B5D9-6892E8409435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7148C-0906-47B4-A7EA-705658AC1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91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Normal Distribution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988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51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23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77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6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823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660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05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48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7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714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EF419-A9FF-4CCD-BBA8-DBE20EC2002D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23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EF419-A9FF-4CCD-BBA8-DBE20EC2002D}" type="datetimeFigureOut">
              <a:rPr lang="en-US" smtClean="0"/>
              <a:t>12/30/2016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ED2D4-7AEA-4739-B560-942D08F6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45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2" name="Picture 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23863"/>
            <a:ext cx="7848600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4038600" cy="365125"/>
          </a:xfrm>
        </p:spPr>
        <p:txBody>
          <a:bodyPr/>
          <a:lstStyle/>
          <a:p>
            <a:pPr rtl="0"/>
            <a:r>
              <a:rPr sz="1400" b="1" i="0" u="none" baseline="0" lang="es">
                <a:solidFill>
                  <a:schemeClr val="tx1"/>
                </a:solidFill>
              </a:rPr>
              <a:t>Folleto 2: </a:t>
            </a:r>
            <a:r>
              <a:rPr sz="1400" b="1" i="0" u="none" baseline="0" lang="es">
                <a:solidFill>
                  <a:schemeClr val="tx1"/>
                </a:solidFill>
              </a:rPr>
              <a:t>Gráfico L-J con distribuciones </a:t>
            </a:r>
            <a:r>
              <a:rPr sz="1400" b="1" i="0" u="none" baseline="30000" lang="es">
                <a:solidFill>
                  <a:schemeClr val="tx1"/>
                </a:solidFill>
              </a:rPr>
              <a:t>305</a:t>
            </a:r>
          </a:p>
        </p:txBody>
      </p:sp>
    </p:spTree>
    <p:extLst>
      <p:ext uri="{BB962C8B-B14F-4D97-AF65-F5344CB8AC3E}">
        <p14:creationId xmlns:p14="http://schemas.microsoft.com/office/powerpoint/2010/main" val="37886227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</dc:creator>
  <cp:lastModifiedBy>Anna Murphy</cp:lastModifiedBy>
  <cp:revision>4</cp:revision>
  <dcterms:created xsi:type="dcterms:W3CDTF">2012-08-19T14:36:28Z</dcterms:created>
  <dcterms:modified xsi:type="dcterms:W3CDTF">2016-12-30T11:37:54Z</dcterms:modified>
</cp:coreProperties>
</file>