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08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526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796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92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25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01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70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4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52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06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20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42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906D4-243A-4D98-B74F-5CD73789F39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5BA31-BDCF-44C5-AE05-9A33C608E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4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0058"/>
            <a:ext cx="9067800" cy="856308"/>
          </a:xfrm>
        </p:spPr>
        <p:txBody>
          <a:bodyPr>
            <a:noAutofit/>
          </a:bodyPr>
          <a:lstStyle/>
          <a:p>
            <a:pPr rtl="0"/>
            <a:r>
              <a:rPr lang="fr" sz="2800" b="0" i="0" u="none" baseline="0">
                <a:latin typeface="Impact" pitchFamily="34" charset="0"/>
                <a:ea typeface="Impact" pitchFamily="34" charset="0"/>
                <a:cs typeface="Impact" pitchFamily="34" charset="0"/>
              </a:rPr>
              <a:t>Pour chaque point de données de contrôle qualité, nous devons décider…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0" y="1676400"/>
            <a:ext cx="0" cy="5181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914400" y="3962400"/>
            <a:ext cx="82296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38200" y="1052074"/>
            <a:ext cx="3517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2400" b="1" i="0" u="none" baseline="0"/>
              <a:t>LE SYSTÈME EST STABLE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14452" y="902474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2400" b="1" i="0" u="none" baseline="0"/>
              <a:t>LE SYSTÈME EST INSTABLE – CHANGEMENT IMPORTANT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1905000"/>
            <a:ext cx="1460090" cy="839026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algn="l" rtl="0"/>
            <a:r>
              <a:rPr lang="fr" sz="2000" b="1" i="0" u="none" baseline="0"/>
              <a:t>AUCUNE VIOLATION DES RÈGLES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4312270"/>
            <a:ext cx="1570818" cy="1631216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algn="l" rtl="0"/>
            <a:r>
              <a:rPr lang="fr" sz="2000" b="1" i="0" u="none" baseline="0"/>
              <a:t>VIOLATION DES RÈGLES</a:t>
            </a:r>
          </a:p>
          <a:p>
            <a:pPr algn="l" rtl="0"/>
            <a:r>
              <a:rPr lang="fr" sz="2000" b="1" i="0" u="none" baseline="0"/>
              <a:t>SURVENUE SUR LE DIAGRAMME de L-J</a:t>
            </a:r>
          </a:p>
        </p:txBody>
      </p:sp>
      <p:pic>
        <p:nvPicPr>
          <p:cNvPr id="9218" name="Picture 2" descr="C:\Users\Anna\AppData\Local\Microsoft\Windows\Temporary Internet Files\Content.IE5\MKTFI28O\MC900433817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604" y="1600428"/>
            <a:ext cx="1828572" cy="152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Anna\AppData\Local\Microsoft\Windows\Temporary Internet Files\Content.IE5\MKTFI28O\MC900433818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269" y="4114914"/>
            <a:ext cx="1828572" cy="152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C:\Users\Anna\AppData\Local\Microsoft\Windows\Temporary Internet Files\Content.IE5\MKTFI28O\MC900433818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634576"/>
            <a:ext cx="1828572" cy="1489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Anna\AppData\Local\Microsoft\Windows\Temporary Internet Files\Content.IE5\MKTFI28O\MC900434409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847" y="4037672"/>
            <a:ext cx="1939925" cy="160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04800" y="3189594"/>
            <a:ext cx="4267200" cy="677108"/>
          </a:xfrm>
          <a:prstGeom prst="rect">
            <a:avLst/>
          </a:prstGeom>
          <a:noFill/>
        </p:spPr>
        <p:txBody>
          <a:bodyPr wrap="square" rtlCol="0">
            <a:normAutofit fontScale="85000" lnSpcReduction="20000"/>
          </a:bodyPr>
          <a:lstStyle/>
          <a:p>
            <a:pPr algn="ctr" rtl="0"/>
            <a:r>
              <a:rPr lang="fr" sz="2000" b="1" i="0" u="none" baseline="0"/>
              <a:t>Vraie acceptation </a:t>
            </a:r>
            <a:r>
              <a:rPr lang="fr" b="0" i="0" u="none" baseline="0"/>
              <a:t>– le système est stable et aucune violation des règles de CQ n’a eu lieu – signaler les patients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29316" y="3189594"/>
            <a:ext cx="4267200" cy="772806"/>
          </a:xfrm>
          <a:prstGeom prst="rect">
            <a:avLst/>
          </a:prstGeom>
          <a:noFill/>
        </p:spPr>
        <p:txBody>
          <a:bodyPr wrap="square" rtlCol="0">
            <a:normAutofit fontScale="85000" lnSpcReduction="10000"/>
          </a:bodyPr>
          <a:lstStyle/>
          <a:p>
            <a:pPr algn="ctr" rtl="0"/>
            <a:r>
              <a:rPr lang="fr" sz="2000" b="1" i="0" u="none" baseline="0"/>
              <a:t>Fausse acceptation </a:t>
            </a:r>
            <a:r>
              <a:rPr lang="fr" b="0" i="0" u="none" baseline="0"/>
              <a:t>– le système est instable et aucune violation des règles de CQ n’a eu lieu – des résultats erronés peuvent être rapportés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0052" y="5903893"/>
            <a:ext cx="4267200" cy="954107"/>
          </a:xfrm>
          <a:prstGeom prst="rect">
            <a:avLst/>
          </a:prstGeom>
          <a:noFill/>
        </p:spPr>
        <p:txBody>
          <a:bodyPr wrap="square" rtlCol="0">
            <a:normAutofit fontScale="92500" lnSpcReduction="20000"/>
          </a:bodyPr>
          <a:lstStyle/>
          <a:p>
            <a:pPr algn="ctr" rtl="0"/>
            <a:r>
              <a:rPr lang="fr" sz="2000" b="1" i="0" u="none" baseline="0"/>
              <a:t>Faux rejet</a:t>
            </a:r>
            <a:r>
              <a:rPr lang="fr" b="0" i="0" u="none" baseline="0"/>
              <a:t> – le système est stable et une violation des règles de CQ s’est produite en raison d’un caractère aléatoire inhérent – perte de temps, d’efforts et d’argent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39148" y="5951894"/>
            <a:ext cx="4267200" cy="906106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 rtl="0"/>
            <a:r>
              <a:rPr lang="fr" sz="2000" b="1" i="0" u="none" baseline="0"/>
              <a:t>Vrai rejet </a:t>
            </a:r>
            <a:r>
              <a:rPr lang="fr" b="0" i="0" u="none" baseline="0"/>
              <a:t>– le système est instable et une violation des règles de CQ s’est produite – commencer l’enquête et le dépannage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61452" y="-46483"/>
            <a:ext cx="441714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sz="1300" b="0" i="0" u="none" baseline="0"/>
              <a:t>Aide de travail 1 : Résultats possibles </a:t>
            </a:r>
            <a:r>
              <a:rPr lang="fr" sz="1300" b="0" i="0" u="none" baseline="30000"/>
              <a:t>510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07220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142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Impact</vt:lpstr>
      <vt:lpstr>Office Theme</vt:lpstr>
      <vt:lpstr>Pour chaque point de données de contrôle qualité, nous devons décider…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 Each QC Data Point We Need to Decide…</dc:title>
  <dc:creator>Anna</dc:creator>
  <cp:lastModifiedBy>JRL</cp:lastModifiedBy>
  <cp:revision>3</cp:revision>
  <dcterms:created xsi:type="dcterms:W3CDTF">2012-08-28T16:16:57Z</dcterms:created>
  <dcterms:modified xsi:type="dcterms:W3CDTF">2025-05-02T14:33:27Z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B33307B4-8956-47F5-B6A7-2DD7F8D16B1B</vt:lpwstr>
  </property>
  <property fmtid="{D5CDD505-2E9C-101B-9397-08002B2CF9AE}" pid="3" name="ArticulatePath">
    <vt:lpwstr>Job Aid 1_Possible Outcomes (510)_fre</vt:lpwstr>
  </property>
</Properties>
</file>