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0" r:id="rId2"/>
    <p:sldId id="263" r:id="rId3"/>
    <p:sldId id="276" r:id="rId4"/>
    <p:sldId id="277" r:id="rId5"/>
    <p:sldId id="278" r:id="rId6"/>
    <p:sldId id="279" r:id="rId7"/>
    <p:sldId id="258" r:id="rId8"/>
    <p:sldId id="262" r:id="rId9"/>
    <p:sldId id="257" r:id="rId10"/>
    <p:sldId id="265" r:id="rId11"/>
    <p:sldId id="259" r:id="rId12"/>
    <p:sldId id="261" r:id="rId13"/>
    <p:sldId id="264" r:id="rId14"/>
    <p:sldId id="266" r:id="rId15"/>
    <p:sldId id="269" r:id="rId16"/>
    <p:sldId id="271" r:id="rId17"/>
    <p:sldId id="268" r:id="rId18"/>
    <p:sldId id="272" r:id="rId19"/>
    <p:sldId id="274" r:id="rId20"/>
  </p:sldIdLst>
  <p:sldSz cx="9144000" cy="6858000" type="screen4x3"/>
  <p:notesSz cx="6858000" cy="9313863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6AD12-C0D2-44F6-A216-CFA4431669F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4085"/>
            <a:ext cx="5486400" cy="4191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6553"/>
            <a:ext cx="2971800" cy="4656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5605ED-E5C7-4FC0-98EC-083F500C1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0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58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197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0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483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54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9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8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8336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36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46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192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35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20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8120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238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9445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2F9E8-F90A-42CF-BE8E-D439085AF3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1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7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8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818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21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301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74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15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36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46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40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2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68E51-39A4-479B-BC44-939941069B9B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63224-DDE2-44E1-8263-B179C95786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02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5" Type="http://schemas.openxmlformats.org/officeDocument/2006/relationships/image" Target="../media/image15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Relationship Id="rId4" Type="http://schemas.openxmlformats.org/officeDocument/2006/relationships/image" Target="../media/image1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1371600" y="914400"/>
            <a:ext cx="7772400" cy="4648200"/>
            <a:chOff x="1669409" y="3675743"/>
            <a:chExt cx="6560191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669409" y="5303157"/>
              <a:ext cx="90551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43351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873875" y="533263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 flipV="1">
            <a:off x="838200" y="5562600"/>
            <a:ext cx="2971800" cy="7620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1363503" y="4781439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14" name="Rounded Rectangle 13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65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423863"/>
            <a:ext cx="86106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7825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09588"/>
            <a:ext cx="8077199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384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9588"/>
            <a:ext cx="8000999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704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86868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076700" y="6063734"/>
                <a:ext cx="990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f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r" b="0" i="1" smtClean="0">
                              <a:latin typeface="Cambria Math"/>
                            </a:rPr>
                            <m:t>𝑋</m:t>
                          </m:r>
                        </m:e>
                      </m:acc>
                    </m:oMath>
                  </m:oMathPara>
                </a14:m>
                <a:endParaRPr lang="fr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700" y="6063734"/>
                <a:ext cx="990600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829050" y="207398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Contrôle élevé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3419774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Contrôle normal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7494" y="4876800"/>
            <a:ext cx="1485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Contrôle faible</a:t>
            </a:r>
          </a:p>
        </p:txBody>
      </p:sp>
      <p:sp>
        <p:nvSpPr>
          <p:cNvPr id="12" name="Down Arrow 11"/>
          <p:cNvSpPr/>
          <p:nvPr/>
        </p:nvSpPr>
        <p:spPr>
          <a:xfrm>
            <a:off x="5715000" y="2109612"/>
            <a:ext cx="457199" cy="29518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6" name="TextBox 5"/>
          <p:cNvSpPr txBox="1"/>
          <p:nvPr/>
        </p:nvSpPr>
        <p:spPr>
          <a:xfrm>
            <a:off x="5486400" y="1145146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Dans une série ; à travers les matériaux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9496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23863"/>
            <a:ext cx="7848599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3189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38200" y="914400"/>
            <a:ext cx="8305800" cy="3809999"/>
            <a:chOff x="1219200" y="3675743"/>
            <a:chExt cx="7010400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219200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43351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873875" y="533263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>
            <a:stCxn id="8" idx="0"/>
            <a:endCxn id="9" idx="0"/>
          </p:cNvCxnSpPr>
          <p:nvPr/>
        </p:nvCxnSpPr>
        <p:spPr>
          <a:xfrm>
            <a:off x="838200" y="4724399"/>
            <a:ext cx="1606239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011186" y="338201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14" name="Rounded Rectangle 13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081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4825181" y="5487322"/>
            <a:ext cx="3577262" cy="27346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21" name="Down Arrow 20"/>
          <p:cNvSpPr/>
          <p:nvPr/>
        </p:nvSpPr>
        <p:spPr>
          <a:xfrm>
            <a:off x="6477000" y="2362200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2" name="TextBox 1"/>
          <p:cNvSpPr txBox="1"/>
          <p:nvPr/>
        </p:nvSpPr>
        <p:spPr>
          <a:xfrm>
            <a:off x="6096000" y="1524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4 points de données consécutifs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8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530" y="4688399"/>
            <a:ext cx="1414670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32808"/>
            <a:ext cx="7162800" cy="397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9982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6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23863"/>
            <a:ext cx="81534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533400" y="228600"/>
            <a:ext cx="762000" cy="4572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fr" sz="4400" b="0" i="0" u="none" baseline="0"/>
              <a:t>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8514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"/>
            <a:ext cx="830580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3524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23863"/>
            <a:ext cx="84582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748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423863"/>
            <a:ext cx="8763000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04800" y="265471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40824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609600" y="1143002"/>
            <a:ext cx="8085353" cy="4625975"/>
            <a:chOff x="1897062" y="3899807"/>
            <a:chExt cx="5729555" cy="1849473"/>
          </a:xfrm>
          <a:solidFill>
            <a:schemeClr val="bg1"/>
          </a:solidFill>
        </p:grpSpPr>
        <p:sp>
          <p:nvSpPr>
            <p:cNvPr id="5" name="Freeform 16"/>
            <p:cNvSpPr>
              <a:spLocks/>
            </p:cNvSpPr>
            <p:nvPr/>
          </p:nvSpPr>
          <p:spPr bwMode="auto">
            <a:xfrm>
              <a:off x="1897062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16"/>
            <p:cNvSpPr>
              <a:spLocks/>
            </p:cNvSpPr>
            <p:nvPr/>
          </p:nvSpPr>
          <p:spPr bwMode="auto">
            <a:xfrm>
              <a:off x="3270429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4723607" y="3920446"/>
              <a:ext cx="1547285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grpFill/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6270892" y="5354219"/>
              <a:ext cx="1355725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grpFill/>
            <a:ln w="12700" cmpd="sng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n>
                  <a:solidFill>
                    <a:srgbClr val="FF6600"/>
                  </a:solidFill>
                </a:ln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0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11" name="Curved Down Arrow 10"/>
          <p:cNvSpPr/>
          <p:nvPr/>
        </p:nvSpPr>
        <p:spPr>
          <a:xfrm>
            <a:off x="5753100" y="1194625"/>
            <a:ext cx="2552700" cy="914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72200" y="25908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fr" b="0" i="0" u="none" baseline="0"/>
              <a:t>10 points de données consécutifs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2243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620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04800" y="250723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973508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2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810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0461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229600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240890" y="250723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86319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7"/>
          <p:cNvGrpSpPr>
            <a:grpSpLocks/>
          </p:cNvGrpSpPr>
          <p:nvPr/>
        </p:nvGrpSpPr>
        <p:grpSpPr bwMode="auto">
          <a:xfrm>
            <a:off x="838200" y="914400"/>
            <a:ext cx="8305801" cy="3809999"/>
            <a:chOff x="1219200" y="3675743"/>
            <a:chExt cx="7010401" cy="2051957"/>
          </a:xfrm>
        </p:grpSpPr>
        <p:sp>
          <p:nvSpPr>
            <p:cNvPr id="8" name="Freeform 16"/>
            <p:cNvSpPr>
              <a:spLocks/>
            </p:cNvSpPr>
            <p:nvPr/>
          </p:nvSpPr>
          <p:spPr bwMode="auto">
            <a:xfrm>
              <a:off x="1219200" y="5303157"/>
              <a:ext cx="1355725" cy="424543"/>
            </a:xfrm>
            <a:custGeom>
              <a:avLst/>
              <a:gdLst>
                <a:gd name="connsiteX0" fmla="*/ 1356360 w 1356360"/>
                <a:gd name="connsiteY0" fmla="*/ 0 h 389463"/>
                <a:gd name="connsiteX1" fmla="*/ 1356360 w 1356360"/>
                <a:gd name="connsiteY1" fmla="*/ 302910 h 389463"/>
                <a:gd name="connsiteX2" fmla="*/ 749651 w 1356360"/>
                <a:gd name="connsiteY2" fmla="*/ 389456 h 389463"/>
                <a:gd name="connsiteX3" fmla="*/ 0 w 1356360"/>
                <a:gd name="connsiteY3" fmla="*/ 302910 h 389463"/>
                <a:gd name="connsiteX4" fmla="*/ 1204715 w 1356360"/>
                <a:gd name="connsiteY4" fmla="*/ 74707 h 389463"/>
                <a:gd name="connsiteX5" fmla="*/ 1356360 w 1356360"/>
                <a:gd name="connsiteY5" fmla="*/ 0 h 389463"/>
                <a:gd name="connsiteX0" fmla="*/ 749651 w 1356360"/>
                <a:gd name="connsiteY0" fmla="*/ 389456 h 451769"/>
                <a:gd name="connsiteX1" fmla="*/ 0 w 1356360"/>
                <a:gd name="connsiteY1" fmla="*/ 302910 h 451769"/>
                <a:gd name="connsiteX2" fmla="*/ 1204715 w 1356360"/>
                <a:gd name="connsiteY2" fmla="*/ 74707 h 451769"/>
                <a:gd name="connsiteX3" fmla="*/ 1356360 w 1356360"/>
                <a:gd name="connsiteY3" fmla="*/ 0 h 451769"/>
                <a:gd name="connsiteX4" fmla="*/ 1356360 w 1356360"/>
                <a:gd name="connsiteY4" fmla="*/ 302910 h 451769"/>
                <a:gd name="connsiteX5" fmla="*/ 841134 w 1356360"/>
                <a:gd name="connsiteY5" fmla="*/ 451769 h 451769"/>
                <a:gd name="connsiteX0" fmla="*/ 749651 w 1356360"/>
                <a:gd name="connsiteY0" fmla="*/ 389456 h 389463"/>
                <a:gd name="connsiteX1" fmla="*/ 0 w 1356360"/>
                <a:gd name="connsiteY1" fmla="*/ 302910 h 389463"/>
                <a:gd name="connsiteX2" fmla="*/ 1204715 w 1356360"/>
                <a:gd name="connsiteY2" fmla="*/ 74707 h 389463"/>
                <a:gd name="connsiteX3" fmla="*/ 1356360 w 1356360"/>
                <a:gd name="connsiteY3" fmla="*/ 0 h 389463"/>
                <a:gd name="connsiteX4" fmla="*/ 1356360 w 1356360"/>
                <a:gd name="connsiteY4" fmla="*/ 302910 h 389463"/>
                <a:gd name="connsiteX0" fmla="*/ 0 w 1356360"/>
                <a:gd name="connsiteY0" fmla="*/ 302910 h 302910"/>
                <a:gd name="connsiteX1" fmla="*/ 1204715 w 1356360"/>
                <a:gd name="connsiteY1" fmla="*/ 74707 h 302910"/>
                <a:gd name="connsiteX2" fmla="*/ 1356360 w 1356360"/>
                <a:gd name="connsiteY2" fmla="*/ 0 h 302910"/>
                <a:gd name="connsiteX3" fmla="*/ 1356360 w 1356360"/>
                <a:gd name="connsiteY3" fmla="*/ 302910 h 302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302910">
                  <a:moveTo>
                    <a:pt x="0" y="302910"/>
                  </a:moveTo>
                  <a:cubicBezTo>
                    <a:pt x="504048" y="302910"/>
                    <a:pt x="889182" y="211629"/>
                    <a:pt x="1204715" y="74707"/>
                  </a:cubicBezTo>
                  <a:lnTo>
                    <a:pt x="1356360" y="0"/>
                  </a:lnTo>
                  <a:lnTo>
                    <a:pt x="1356360" y="302910"/>
                  </a:ln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16"/>
            <p:cNvSpPr>
              <a:spLocks/>
            </p:cNvSpPr>
            <p:nvPr/>
          </p:nvSpPr>
          <p:spPr bwMode="auto">
            <a:xfrm>
              <a:off x="2574925" y="3899807"/>
              <a:ext cx="1433513" cy="1827893"/>
            </a:xfrm>
            <a:custGeom>
              <a:avLst/>
              <a:gdLst>
                <a:gd name="connsiteX0" fmla="*/ 0 w 1432560"/>
                <a:gd name="connsiteY0" fmla="*/ 1299893 h 1362132"/>
                <a:gd name="connsiteX1" fmla="*/ 0 w 1432560"/>
                <a:gd name="connsiteY1" fmla="*/ 996983 h 1362132"/>
                <a:gd name="connsiteX2" fmla="*/ 72726 w 1432560"/>
                <a:gd name="connsiteY2" fmla="*/ 961154 h 1362132"/>
                <a:gd name="connsiteX3" fmla="*/ 1300867 w 1432560"/>
                <a:gd name="connsiteY3" fmla="*/ 67596 h 1362132"/>
                <a:gd name="connsiteX4" fmla="*/ 1432560 w 1432560"/>
                <a:gd name="connsiteY4" fmla="*/ 0 h 1362132"/>
                <a:gd name="connsiteX5" fmla="*/ 1432560 w 1432560"/>
                <a:gd name="connsiteY5" fmla="*/ 1299893 h 1362132"/>
                <a:gd name="connsiteX6" fmla="*/ 91379 w 1432560"/>
                <a:gd name="connsiteY6" fmla="*/ 1362132 h 1362132"/>
                <a:gd name="connsiteX0" fmla="*/ 0 w 1432560"/>
                <a:gd name="connsiteY0" fmla="*/ 1299893 h 1299893"/>
                <a:gd name="connsiteX1" fmla="*/ 0 w 1432560"/>
                <a:gd name="connsiteY1" fmla="*/ 996983 h 1299893"/>
                <a:gd name="connsiteX2" fmla="*/ 72726 w 1432560"/>
                <a:gd name="connsiteY2" fmla="*/ 961154 h 1299893"/>
                <a:gd name="connsiteX3" fmla="*/ 1300867 w 1432560"/>
                <a:gd name="connsiteY3" fmla="*/ 67596 h 1299893"/>
                <a:gd name="connsiteX4" fmla="*/ 1432560 w 1432560"/>
                <a:gd name="connsiteY4" fmla="*/ 0 h 1299893"/>
                <a:gd name="connsiteX5" fmla="*/ 1432560 w 1432560"/>
                <a:gd name="connsiteY5" fmla="*/ 1299893 h 1299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99893">
                  <a:moveTo>
                    <a:pt x="0" y="1299893"/>
                  </a:moveTo>
                  <a:lnTo>
                    <a:pt x="0" y="996983"/>
                  </a:lnTo>
                  <a:lnTo>
                    <a:pt x="72726" y="961154"/>
                  </a:lnTo>
                  <a:cubicBezTo>
                    <a:pt x="569404" y="686597"/>
                    <a:pt x="890687" y="307210"/>
                    <a:pt x="1300867" y="67596"/>
                  </a:cubicBezTo>
                  <a:lnTo>
                    <a:pt x="1432560" y="0"/>
                  </a:lnTo>
                  <a:lnTo>
                    <a:pt x="1432560" y="1299893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16"/>
            <p:cNvSpPr>
              <a:spLocks/>
            </p:cNvSpPr>
            <p:nvPr/>
          </p:nvSpPr>
          <p:spPr bwMode="auto">
            <a:xfrm>
              <a:off x="4008438" y="3675743"/>
              <a:ext cx="1431925" cy="2051957"/>
            </a:xfrm>
            <a:custGeom>
              <a:avLst/>
              <a:gdLst>
                <a:gd name="connsiteX0" fmla="*/ 707868 w 1432560"/>
                <a:gd name="connsiteY0" fmla="*/ 0 h 1495068"/>
                <a:gd name="connsiteX1" fmla="*/ 1358607 w 1432560"/>
                <a:gd name="connsiteY1" fmla="*/ 134783 h 1495068"/>
                <a:gd name="connsiteX2" fmla="*/ 1432560 w 1432560"/>
                <a:gd name="connsiteY2" fmla="*/ 173544 h 1495068"/>
                <a:gd name="connsiteX3" fmla="*/ 1432560 w 1432560"/>
                <a:gd name="connsiteY3" fmla="*/ 1460500 h 1495068"/>
                <a:gd name="connsiteX4" fmla="*/ 449461 w 1432560"/>
                <a:gd name="connsiteY4" fmla="*/ 1495068 h 1495068"/>
                <a:gd name="connsiteX5" fmla="*/ 0 w 1432560"/>
                <a:gd name="connsiteY5" fmla="*/ 1460500 h 1495068"/>
                <a:gd name="connsiteX6" fmla="*/ 0 w 1432560"/>
                <a:gd name="connsiteY6" fmla="*/ 160607 h 1495068"/>
                <a:gd name="connsiteX7" fmla="*/ 50311 w 1432560"/>
                <a:gd name="connsiteY7" fmla="*/ 134783 h 1495068"/>
                <a:gd name="connsiteX8" fmla="*/ 707868 w 1432560"/>
                <a:gd name="connsiteY8" fmla="*/ 0 h 1495068"/>
                <a:gd name="connsiteX0" fmla="*/ 449461 w 1432560"/>
                <a:gd name="connsiteY0" fmla="*/ 1495068 h 1557290"/>
                <a:gd name="connsiteX1" fmla="*/ 0 w 1432560"/>
                <a:gd name="connsiteY1" fmla="*/ 1460500 h 1557290"/>
                <a:gd name="connsiteX2" fmla="*/ 0 w 1432560"/>
                <a:gd name="connsiteY2" fmla="*/ 160607 h 1557290"/>
                <a:gd name="connsiteX3" fmla="*/ 50311 w 1432560"/>
                <a:gd name="connsiteY3" fmla="*/ 134783 h 1557290"/>
                <a:gd name="connsiteX4" fmla="*/ 707868 w 1432560"/>
                <a:gd name="connsiteY4" fmla="*/ 0 h 1557290"/>
                <a:gd name="connsiteX5" fmla="*/ 1358607 w 1432560"/>
                <a:gd name="connsiteY5" fmla="*/ 134783 h 1557290"/>
                <a:gd name="connsiteX6" fmla="*/ 1432560 w 1432560"/>
                <a:gd name="connsiteY6" fmla="*/ 173544 h 1557290"/>
                <a:gd name="connsiteX7" fmla="*/ 1432560 w 1432560"/>
                <a:gd name="connsiteY7" fmla="*/ 1460500 h 1557290"/>
                <a:gd name="connsiteX8" fmla="*/ 540942 w 1432560"/>
                <a:gd name="connsiteY8" fmla="*/ 1557290 h 1557290"/>
                <a:gd name="connsiteX0" fmla="*/ 0 w 1432560"/>
                <a:gd name="connsiteY0" fmla="*/ 1460500 h 1557290"/>
                <a:gd name="connsiteX1" fmla="*/ 0 w 1432560"/>
                <a:gd name="connsiteY1" fmla="*/ 160607 h 1557290"/>
                <a:gd name="connsiteX2" fmla="*/ 50311 w 1432560"/>
                <a:gd name="connsiteY2" fmla="*/ 134783 h 1557290"/>
                <a:gd name="connsiteX3" fmla="*/ 707868 w 1432560"/>
                <a:gd name="connsiteY3" fmla="*/ 0 h 1557290"/>
                <a:gd name="connsiteX4" fmla="*/ 1358607 w 1432560"/>
                <a:gd name="connsiteY4" fmla="*/ 134783 h 1557290"/>
                <a:gd name="connsiteX5" fmla="*/ 1432560 w 1432560"/>
                <a:gd name="connsiteY5" fmla="*/ 173544 h 1557290"/>
                <a:gd name="connsiteX6" fmla="*/ 1432560 w 1432560"/>
                <a:gd name="connsiteY6" fmla="*/ 1460500 h 1557290"/>
                <a:gd name="connsiteX7" fmla="*/ 540942 w 1432560"/>
                <a:gd name="connsiteY7" fmla="*/ 1557290 h 1557290"/>
                <a:gd name="connsiteX0" fmla="*/ 0 w 1432560"/>
                <a:gd name="connsiteY0" fmla="*/ 1460500 h 1460500"/>
                <a:gd name="connsiteX1" fmla="*/ 0 w 1432560"/>
                <a:gd name="connsiteY1" fmla="*/ 160607 h 1460500"/>
                <a:gd name="connsiteX2" fmla="*/ 50311 w 1432560"/>
                <a:gd name="connsiteY2" fmla="*/ 134783 h 1460500"/>
                <a:gd name="connsiteX3" fmla="*/ 707868 w 1432560"/>
                <a:gd name="connsiteY3" fmla="*/ 0 h 1460500"/>
                <a:gd name="connsiteX4" fmla="*/ 1358607 w 1432560"/>
                <a:gd name="connsiteY4" fmla="*/ 134783 h 1460500"/>
                <a:gd name="connsiteX5" fmla="*/ 1432560 w 1432560"/>
                <a:gd name="connsiteY5" fmla="*/ 173544 h 1460500"/>
                <a:gd name="connsiteX6" fmla="*/ 1432560 w 1432560"/>
                <a:gd name="connsiteY6" fmla="*/ 1460500 h 146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2560" h="1460500">
                  <a:moveTo>
                    <a:pt x="0" y="1460500"/>
                  </a:moveTo>
                  <a:lnTo>
                    <a:pt x="0" y="160607"/>
                  </a:lnTo>
                  <a:lnTo>
                    <a:pt x="50311" y="134783"/>
                  </a:lnTo>
                  <a:cubicBezTo>
                    <a:pt x="239299" y="51346"/>
                    <a:pt x="451550" y="0"/>
                    <a:pt x="707868" y="0"/>
                  </a:cubicBezTo>
                  <a:cubicBezTo>
                    <a:pt x="963660" y="0"/>
                    <a:pt x="1173167" y="51346"/>
                    <a:pt x="1358607" y="134783"/>
                  </a:cubicBezTo>
                  <a:lnTo>
                    <a:pt x="1432560" y="173544"/>
                  </a:lnTo>
                  <a:lnTo>
                    <a:pt x="1432560" y="1460500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16"/>
            <p:cNvSpPr>
              <a:spLocks/>
            </p:cNvSpPr>
            <p:nvPr/>
          </p:nvSpPr>
          <p:spPr bwMode="auto">
            <a:xfrm>
              <a:off x="5440363" y="3920446"/>
              <a:ext cx="1245662" cy="1807254"/>
            </a:xfrm>
            <a:custGeom>
              <a:avLst/>
              <a:gdLst>
                <a:gd name="connsiteX0" fmla="*/ 0 w 1432560"/>
                <a:gd name="connsiteY0" fmla="*/ 0 h 1286956"/>
                <a:gd name="connsiteX1" fmla="*/ 104287 w 1432560"/>
                <a:gd name="connsiteY1" fmla="*/ 54659 h 1286956"/>
                <a:gd name="connsiteX2" fmla="*/ 1317469 w 1432560"/>
                <a:gd name="connsiteY2" fmla="*/ 948217 h 1286956"/>
                <a:gd name="connsiteX3" fmla="*/ 1432560 w 1432560"/>
                <a:gd name="connsiteY3" fmla="*/ 1004105 h 1286956"/>
                <a:gd name="connsiteX4" fmla="*/ 1432560 w 1432560"/>
                <a:gd name="connsiteY4" fmla="*/ 1286956 h 1286956"/>
                <a:gd name="connsiteX5" fmla="*/ 604435 w 1432560"/>
                <a:gd name="connsiteY5" fmla="*/ 1286956 h 1286956"/>
                <a:gd name="connsiteX6" fmla="*/ 0 w 1432560"/>
                <a:gd name="connsiteY6" fmla="*/ 1286956 h 1286956"/>
                <a:gd name="connsiteX7" fmla="*/ 0 w 1432560"/>
                <a:gd name="connsiteY7" fmla="*/ 0 h 1286956"/>
                <a:gd name="connsiteX0" fmla="*/ 604435 w 1432560"/>
                <a:gd name="connsiteY0" fmla="*/ 1286956 h 1349197"/>
                <a:gd name="connsiteX1" fmla="*/ 0 w 1432560"/>
                <a:gd name="connsiteY1" fmla="*/ 1286956 h 1349197"/>
                <a:gd name="connsiteX2" fmla="*/ 0 w 1432560"/>
                <a:gd name="connsiteY2" fmla="*/ 0 h 1349197"/>
                <a:gd name="connsiteX3" fmla="*/ 104287 w 1432560"/>
                <a:gd name="connsiteY3" fmla="*/ 54659 h 1349197"/>
                <a:gd name="connsiteX4" fmla="*/ 1317469 w 1432560"/>
                <a:gd name="connsiteY4" fmla="*/ 948217 h 1349197"/>
                <a:gd name="connsiteX5" fmla="*/ 1432560 w 1432560"/>
                <a:gd name="connsiteY5" fmla="*/ 1004105 h 1349197"/>
                <a:gd name="connsiteX6" fmla="*/ 1432560 w 1432560"/>
                <a:gd name="connsiteY6" fmla="*/ 1286956 h 1349197"/>
                <a:gd name="connsiteX7" fmla="*/ 695814 w 1432560"/>
                <a:gd name="connsiteY7" fmla="*/ 1349197 h 1349197"/>
                <a:gd name="connsiteX0" fmla="*/ 604435 w 1432560"/>
                <a:gd name="connsiteY0" fmla="*/ 1286956 h 1286956"/>
                <a:gd name="connsiteX1" fmla="*/ 0 w 1432560"/>
                <a:gd name="connsiteY1" fmla="*/ 1286956 h 1286956"/>
                <a:gd name="connsiteX2" fmla="*/ 0 w 1432560"/>
                <a:gd name="connsiteY2" fmla="*/ 0 h 1286956"/>
                <a:gd name="connsiteX3" fmla="*/ 104287 w 1432560"/>
                <a:gd name="connsiteY3" fmla="*/ 54659 h 1286956"/>
                <a:gd name="connsiteX4" fmla="*/ 1317469 w 1432560"/>
                <a:gd name="connsiteY4" fmla="*/ 948217 h 1286956"/>
                <a:gd name="connsiteX5" fmla="*/ 1432560 w 1432560"/>
                <a:gd name="connsiteY5" fmla="*/ 1004105 h 1286956"/>
                <a:gd name="connsiteX6" fmla="*/ 1432560 w 1432560"/>
                <a:gd name="connsiteY6" fmla="*/ 1286956 h 1286956"/>
                <a:gd name="connsiteX0" fmla="*/ 0 w 1432560"/>
                <a:gd name="connsiteY0" fmla="*/ 1286956 h 1286956"/>
                <a:gd name="connsiteX1" fmla="*/ 0 w 1432560"/>
                <a:gd name="connsiteY1" fmla="*/ 0 h 1286956"/>
                <a:gd name="connsiteX2" fmla="*/ 104287 w 1432560"/>
                <a:gd name="connsiteY2" fmla="*/ 54659 h 1286956"/>
                <a:gd name="connsiteX3" fmla="*/ 1317469 w 1432560"/>
                <a:gd name="connsiteY3" fmla="*/ 948217 h 1286956"/>
                <a:gd name="connsiteX4" fmla="*/ 1432560 w 1432560"/>
                <a:gd name="connsiteY4" fmla="*/ 1004105 h 1286956"/>
                <a:gd name="connsiteX5" fmla="*/ 1432560 w 1432560"/>
                <a:gd name="connsiteY5" fmla="*/ 1286956 h 1286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2560" h="1286956">
                  <a:moveTo>
                    <a:pt x="0" y="1286956"/>
                  </a:moveTo>
                  <a:lnTo>
                    <a:pt x="0" y="0"/>
                  </a:lnTo>
                  <a:lnTo>
                    <a:pt x="104287" y="54659"/>
                  </a:lnTo>
                  <a:cubicBezTo>
                    <a:pt x="505304" y="294273"/>
                    <a:pt x="815613" y="673660"/>
                    <a:pt x="1317469" y="948217"/>
                  </a:cubicBezTo>
                  <a:lnTo>
                    <a:pt x="1432560" y="1004105"/>
                  </a:lnTo>
                  <a:lnTo>
                    <a:pt x="1432560" y="1286956"/>
                  </a:lnTo>
                </a:path>
              </a:pathLst>
            </a:custGeom>
            <a:solidFill>
              <a:schemeClr val="tx1"/>
            </a:solidFill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6686027" y="5332639"/>
              <a:ext cx="1543574" cy="395061"/>
            </a:xfrm>
            <a:custGeom>
              <a:avLst/>
              <a:gdLst>
                <a:gd name="connsiteX0" fmla="*/ 0 w 1356360"/>
                <a:gd name="connsiteY0" fmla="*/ 0 h 349076"/>
                <a:gd name="connsiteX1" fmla="*/ 112540 w 1356360"/>
                <a:gd name="connsiteY1" fmla="*/ 54648 h 349076"/>
                <a:gd name="connsiteX2" fmla="*/ 1356360 w 1356360"/>
                <a:gd name="connsiteY2" fmla="*/ 282851 h 349076"/>
                <a:gd name="connsiteX3" fmla="*/ 403414 w 1356360"/>
                <a:gd name="connsiteY3" fmla="*/ 349066 h 349076"/>
                <a:gd name="connsiteX4" fmla="*/ 0 w 1356360"/>
                <a:gd name="connsiteY4" fmla="*/ 282851 h 349076"/>
                <a:gd name="connsiteX5" fmla="*/ 0 w 1356360"/>
                <a:gd name="connsiteY5" fmla="*/ 0 h 349076"/>
                <a:gd name="connsiteX0" fmla="*/ 403414 w 1356360"/>
                <a:gd name="connsiteY0" fmla="*/ 349066 h 411250"/>
                <a:gd name="connsiteX1" fmla="*/ 0 w 1356360"/>
                <a:gd name="connsiteY1" fmla="*/ 282851 h 411250"/>
                <a:gd name="connsiteX2" fmla="*/ 0 w 1356360"/>
                <a:gd name="connsiteY2" fmla="*/ 0 h 411250"/>
                <a:gd name="connsiteX3" fmla="*/ 112540 w 1356360"/>
                <a:gd name="connsiteY3" fmla="*/ 54648 h 411250"/>
                <a:gd name="connsiteX4" fmla="*/ 1356360 w 1356360"/>
                <a:gd name="connsiteY4" fmla="*/ 282851 h 411250"/>
                <a:gd name="connsiteX5" fmla="*/ 494897 w 1356360"/>
                <a:gd name="connsiteY5" fmla="*/ 411250 h 411250"/>
                <a:gd name="connsiteX0" fmla="*/ 403414 w 1356360"/>
                <a:gd name="connsiteY0" fmla="*/ 349066 h 349066"/>
                <a:gd name="connsiteX1" fmla="*/ 0 w 1356360"/>
                <a:gd name="connsiteY1" fmla="*/ 282851 h 349066"/>
                <a:gd name="connsiteX2" fmla="*/ 0 w 1356360"/>
                <a:gd name="connsiteY2" fmla="*/ 0 h 349066"/>
                <a:gd name="connsiteX3" fmla="*/ 112540 w 1356360"/>
                <a:gd name="connsiteY3" fmla="*/ 54648 h 349066"/>
                <a:gd name="connsiteX4" fmla="*/ 1356360 w 1356360"/>
                <a:gd name="connsiteY4" fmla="*/ 282851 h 349066"/>
                <a:gd name="connsiteX0" fmla="*/ 0 w 1356360"/>
                <a:gd name="connsiteY0" fmla="*/ 282851 h 282851"/>
                <a:gd name="connsiteX1" fmla="*/ 0 w 1356360"/>
                <a:gd name="connsiteY1" fmla="*/ 0 h 282851"/>
                <a:gd name="connsiteX2" fmla="*/ 112540 w 1356360"/>
                <a:gd name="connsiteY2" fmla="*/ 54648 h 282851"/>
                <a:gd name="connsiteX3" fmla="*/ 1356360 w 1356360"/>
                <a:gd name="connsiteY3" fmla="*/ 282851 h 282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6360" h="282851">
                  <a:moveTo>
                    <a:pt x="0" y="282851"/>
                  </a:moveTo>
                  <a:lnTo>
                    <a:pt x="0" y="0"/>
                  </a:lnTo>
                  <a:lnTo>
                    <a:pt x="112540" y="54648"/>
                  </a:lnTo>
                  <a:cubicBezTo>
                    <a:pt x="433879" y="191570"/>
                    <a:pt x="830931" y="282851"/>
                    <a:pt x="1356360" y="282851"/>
                  </a:cubicBezTo>
                </a:path>
              </a:pathLst>
            </a:custGeom>
            <a:noFill/>
            <a:ln w="2540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l" rtl="0">
                <a:defRPr/>
              </a:pPr>
              <a:endParaRPr lang="fr" sz="1800">
                <a:latin typeface="Arial" charset="0"/>
                <a:ea typeface="ＭＳ Ｐゴシック" charset="0"/>
              </a:endParaRPr>
            </a:p>
          </p:txBody>
        </p:sp>
      </p:grpSp>
      <p:cxnSp>
        <p:nvCxnSpPr>
          <p:cNvPr id="5" name="Straight Connector 4"/>
          <p:cNvCxnSpPr>
            <a:stCxn id="8" idx="0"/>
          </p:cNvCxnSpPr>
          <p:nvPr/>
        </p:nvCxnSpPr>
        <p:spPr>
          <a:xfrm>
            <a:off x="838200" y="4724399"/>
            <a:ext cx="8153400" cy="0"/>
          </a:xfrm>
          <a:prstGeom prst="line">
            <a:avLst/>
          </a:prstGeom>
          <a:ln w="254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61950" y="5768975"/>
            <a:ext cx="8763000" cy="830997"/>
          </a:xfrm>
          <a:prstGeom prst="rect">
            <a:avLst/>
          </a:prstGeom>
          <a:blipFill rotWithShape="1">
            <a:blip r:embed="rId4"/>
            <a:stretch>
              <a:fillRect l="-1043" t="-510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rtl="0">
              <a:defRPr/>
            </a:pPr>
            <a:r>
              <a:rPr lang="fr" b="0" i="0" u="none" baseline="0">
                <a:noFill/>
              </a:rPr>
              <a:t> 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2011186" y="338201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14" name="Down Arrow 13"/>
          <p:cNvSpPr/>
          <p:nvPr/>
        </p:nvSpPr>
        <p:spPr>
          <a:xfrm>
            <a:off x="7924800" y="3508951"/>
            <a:ext cx="183632" cy="6674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"/>
          </a:p>
        </p:txBody>
      </p:sp>
      <p:sp>
        <p:nvSpPr>
          <p:cNvPr id="16" name="Rounded Rectangle 15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65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599"/>
            <a:ext cx="8229600" cy="6324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47484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18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16552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1" y="509588"/>
            <a:ext cx="7924800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533400" y="228600"/>
            <a:ext cx="762000" cy="6096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rtl="0"/>
            <a:r>
              <a:rPr lang="fr" sz="4400" b="0" i="0" u="none" baseline="0"/>
              <a:t>19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01709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68</Words>
  <Application>Microsoft Office PowerPoint</Application>
  <PresentationFormat>On-screen Show (4:3)</PresentationFormat>
  <Paragraphs>50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Rule Violations</dc:title>
  <dc:creator>Anna</dc:creator>
  <cp:lastModifiedBy>JRL</cp:lastModifiedBy>
  <cp:revision>15</cp:revision>
  <cp:lastPrinted>2012-08-20T19:08:00Z</cp:lastPrinted>
  <dcterms:created xsi:type="dcterms:W3CDTF">2012-08-19T14:49:05Z</dcterms:created>
  <dcterms:modified xsi:type="dcterms:W3CDTF">2025-05-02T14:58:21Z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38096EB6-7B70-4C80-8434-3F9270E77857</vt:lpwstr>
  </property>
  <property fmtid="{D5CDD505-2E9C-101B-9397-08002B2CF9AE}" pid="3" name="ArticulatePath">
    <vt:lpwstr>Tool 1_Rule Violations  3.3 New (3.4)_fre</vt:lpwstr>
  </property>
</Properties>
</file>