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180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55BB8C-FE6F-460D-B5D9-6892E8409435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F7148C-0906-47B4-A7EA-705658AC1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91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Normal Distribution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988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F419-A9FF-4CCD-BBA8-DBE20EC2002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2D4-7AEA-4739-B560-942D08F6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518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F419-A9FF-4CCD-BBA8-DBE20EC2002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2D4-7AEA-4739-B560-942D08F6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123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F419-A9FF-4CCD-BBA8-DBE20EC2002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2D4-7AEA-4739-B560-942D08F6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177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F419-A9FF-4CCD-BBA8-DBE20EC2002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2D4-7AEA-4739-B560-942D08F6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65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F419-A9FF-4CCD-BBA8-DBE20EC2002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2D4-7AEA-4739-B560-942D08F6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823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F419-A9FF-4CCD-BBA8-DBE20EC2002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2D4-7AEA-4739-B560-942D08F6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660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F419-A9FF-4CCD-BBA8-DBE20EC2002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2D4-7AEA-4739-B560-942D08F6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905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F419-A9FF-4CCD-BBA8-DBE20EC2002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2D4-7AEA-4739-B560-942D08F6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648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F419-A9FF-4CCD-BBA8-DBE20EC2002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2D4-7AEA-4739-B560-942D08F6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573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F419-A9FF-4CCD-BBA8-DBE20EC2002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2D4-7AEA-4739-B560-942D08F6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714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F419-A9FF-4CCD-BBA8-DBE20EC2002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2D4-7AEA-4739-B560-942D08F6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238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EF419-A9FF-4CCD-BBA8-DBE20EC2002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ED2D4-7AEA-4739-B560-942D08F6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145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2" name="Picture 5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423863"/>
            <a:ext cx="7848600" cy="601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981200" y="6356350"/>
            <a:ext cx="5486400" cy="365125"/>
          </a:xfrm>
        </p:spPr>
        <p:txBody>
          <a:bodyPr/>
          <a:lstStyle/>
          <a:p>
            <a:pPr rtl="0"/>
            <a:r>
              <a:rPr lang="fr" sz="1400" b="1" i="0" u="none" baseline="0">
                <a:solidFill>
                  <a:schemeClr val="tx1"/>
                </a:solidFill>
              </a:rPr>
              <a:t>Document 2 : Diagramme de L-J avec distributions </a:t>
            </a:r>
            <a:r>
              <a:rPr lang="fr" sz="1400" b="1" i="0" u="none" baseline="30000">
                <a:solidFill>
                  <a:schemeClr val="tx1"/>
                </a:solidFill>
              </a:rPr>
              <a:t>305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8862277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</dc:creator>
  <cp:lastModifiedBy>JRL</cp:lastModifiedBy>
  <cp:revision>5</cp:revision>
  <dcterms:created xsi:type="dcterms:W3CDTF">2012-08-19T14:36:28Z</dcterms:created>
  <dcterms:modified xsi:type="dcterms:W3CDTF">2025-05-02T14:57:51Z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666B53E8-2281-4C0E-A16F-87952037B125</vt:lpwstr>
  </property>
  <property fmtid="{D5CDD505-2E9C-101B-9397-08002B2CF9AE}" pid="3" name="ArticulatePath">
    <vt:lpwstr>Handout 2_L-J Chart with Distributions (305)_fre</vt:lpwstr>
  </property>
</Properties>
</file>