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F955E-8639-4BB1-82E4-9DBDF10835D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74A7A-AFD9-4896-8E95-374FEC086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38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>
                <a:ea typeface="ＭＳ Ｐゴシック" pitchFamily="34" charset="-128"/>
              </a:rPr>
              <a:t>Normal distribution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AC6332F-35E7-4AED-8A34-06B0186F862F}" type="slidenum">
              <a:rPr lang="en-US" sz="1200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4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3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2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3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8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8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63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0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6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8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28959-0400-442A-8167-6CE6D7F1269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reeform 16"/>
          <p:cNvSpPr>
            <a:spLocks/>
          </p:cNvSpPr>
          <p:nvPr/>
        </p:nvSpPr>
        <p:spPr bwMode="auto">
          <a:xfrm>
            <a:off x="1219200" y="2057400"/>
            <a:ext cx="7010400" cy="3670300"/>
          </a:xfrm>
          <a:custGeom>
            <a:avLst/>
            <a:gdLst>
              <a:gd name="T0" fmla="*/ 0 w 2472"/>
              <a:gd name="T1" fmla="*/ 2147483647 h 731"/>
              <a:gd name="T2" fmla="*/ 2147483647 w 2472"/>
              <a:gd name="T3" fmla="*/ 0 h 731"/>
              <a:gd name="T4" fmla="*/ 2147483647 w 2472"/>
              <a:gd name="T5" fmla="*/ 2147483647 h 731"/>
              <a:gd name="T6" fmla="*/ 0 60000 65536"/>
              <a:gd name="T7" fmla="*/ 0 60000 65536"/>
              <a:gd name="T8" fmla="*/ 0 60000 65536"/>
              <a:gd name="T9" fmla="*/ 0 w 2472"/>
              <a:gd name="T10" fmla="*/ 0 h 731"/>
              <a:gd name="T11" fmla="*/ 2472 w 2472"/>
              <a:gd name="T12" fmla="*/ 731 h 7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72" h="731">
                <a:moveTo>
                  <a:pt x="0" y="731"/>
                </a:moveTo>
                <a:cubicBezTo>
                  <a:pt x="711" y="731"/>
                  <a:pt x="751" y="0"/>
                  <a:pt x="1233" y="0"/>
                </a:cubicBezTo>
                <a:cubicBezTo>
                  <a:pt x="1714" y="0"/>
                  <a:pt x="1731" y="731"/>
                  <a:pt x="2472" y="731"/>
                </a:cubicBezTo>
              </a:path>
            </a:pathLst>
          </a:custGeom>
          <a:solidFill>
            <a:schemeClr val="bg1"/>
          </a:solidFill>
          <a:ln w="11113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">
              <a:solidFill>
                <a:prstClr val="black"/>
              </a:solidFill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381000" y="5727700"/>
            <a:ext cx="8305800" cy="0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 type="arrow" w="sm" len="sm"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rtl="0">
              <a:defRPr/>
            </a:pPr>
            <a:endParaRPr lang="fr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724400" y="2057400"/>
            <a:ext cx="38100" cy="3657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14600" y="5105400"/>
            <a:ext cx="0" cy="622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934200" y="5146675"/>
            <a:ext cx="0" cy="622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00450" y="3200400"/>
            <a:ext cx="0" cy="2527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867400" y="3200400"/>
            <a:ext cx="0" cy="2527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fr" b="0" i="0" u="none" baseline="0">
                <a:noFill/>
              </a:rPr>
              <a:t> </a:t>
            </a:r>
          </a:p>
        </p:txBody>
      </p:sp>
      <p:sp>
        <p:nvSpPr>
          <p:cNvPr id="2" name="Left-Right Arrow 1"/>
          <p:cNvSpPr/>
          <p:nvPr/>
        </p:nvSpPr>
        <p:spPr>
          <a:xfrm>
            <a:off x="3638550" y="1317625"/>
            <a:ext cx="2171700" cy="228600"/>
          </a:xfrm>
          <a:prstGeom prst="left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060" name="TextBox 6"/>
          <p:cNvSpPr txBox="1">
            <a:spLocks noChangeArrowheads="1"/>
          </p:cNvSpPr>
          <p:nvPr/>
        </p:nvSpPr>
        <p:spPr bwMode="auto">
          <a:xfrm>
            <a:off x="4487863" y="1092200"/>
            <a:ext cx="596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600" b="0" i="0" u="none" baseline="0">
                <a:solidFill>
                  <a:prstClr val="black"/>
                </a:solidFill>
              </a:rPr>
              <a:t>68 %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2527300" y="833438"/>
            <a:ext cx="4384675" cy="381000"/>
          </a:xfrm>
          <a:prstGeom prst="leftRight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062" name="TextBox 6"/>
          <p:cNvSpPr txBox="1">
            <a:spLocks noChangeArrowheads="1"/>
          </p:cNvSpPr>
          <p:nvPr/>
        </p:nvSpPr>
        <p:spPr bwMode="auto">
          <a:xfrm>
            <a:off x="4443413" y="6651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600" b="0" i="0" u="none" baseline="0">
                <a:solidFill>
                  <a:prstClr val="black"/>
                </a:solidFill>
              </a:rPr>
              <a:t>95 %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1430338" y="336550"/>
            <a:ext cx="6551612" cy="341313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064" name="TextBox 8"/>
          <p:cNvSpPr txBox="1">
            <a:spLocks noChangeArrowheads="1"/>
          </p:cNvSpPr>
          <p:nvPr/>
        </p:nvSpPr>
        <p:spPr bwMode="auto">
          <a:xfrm>
            <a:off x="4341813" y="166688"/>
            <a:ext cx="765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600" b="0" i="0" u="none" baseline="0">
                <a:solidFill>
                  <a:prstClr val="black"/>
                </a:solidFill>
              </a:rPr>
              <a:t>99,7 %</a:t>
            </a:r>
          </a:p>
        </p:txBody>
      </p:sp>
      <p:sp>
        <p:nvSpPr>
          <p:cNvPr id="9" name="Left-Right Arrow 8"/>
          <p:cNvSpPr/>
          <p:nvPr/>
        </p:nvSpPr>
        <p:spPr>
          <a:xfrm>
            <a:off x="3638550" y="1765300"/>
            <a:ext cx="1085850" cy="2492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4724400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5810250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0" name="Left-Right Arrow 19"/>
          <p:cNvSpPr/>
          <p:nvPr/>
        </p:nvSpPr>
        <p:spPr>
          <a:xfrm>
            <a:off x="6896100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1" name="Left-Right Arrow 20"/>
          <p:cNvSpPr/>
          <p:nvPr/>
        </p:nvSpPr>
        <p:spPr>
          <a:xfrm>
            <a:off x="1430338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2" name="Left-Right Arrow 21"/>
          <p:cNvSpPr/>
          <p:nvPr/>
        </p:nvSpPr>
        <p:spPr>
          <a:xfrm>
            <a:off x="2514600" y="1768475"/>
            <a:ext cx="1085850" cy="2444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fr">
              <a:solidFill>
                <a:prstClr val="white"/>
              </a:solidFill>
            </a:endParaRPr>
          </a:p>
        </p:txBody>
      </p:sp>
      <p:sp>
        <p:nvSpPr>
          <p:cNvPr id="2071" name="TextBox 9"/>
          <p:cNvSpPr txBox="1">
            <a:spLocks noChangeArrowheads="1"/>
          </p:cNvSpPr>
          <p:nvPr/>
        </p:nvSpPr>
        <p:spPr bwMode="auto">
          <a:xfrm>
            <a:off x="4995863" y="154622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400" b="0" i="0" u="none" baseline="0">
                <a:solidFill>
                  <a:prstClr val="black"/>
                </a:solidFill>
              </a:rPr>
              <a:t>34 %</a:t>
            </a:r>
          </a:p>
        </p:txBody>
      </p:sp>
      <p:sp>
        <p:nvSpPr>
          <p:cNvPr id="2072" name="TextBox 23"/>
          <p:cNvSpPr txBox="1">
            <a:spLocks noChangeArrowheads="1"/>
          </p:cNvSpPr>
          <p:nvPr/>
        </p:nvSpPr>
        <p:spPr bwMode="auto">
          <a:xfrm>
            <a:off x="3943350" y="1546225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400" b="0" i="0" u="none" baseline="0">
                <a:solidFill>
                  <a:prstClr val="black"/>
                </a:solidFill>
              </a:rPr>
              <a:t>34 %</a:t>
            </a:r>
          </a:p>
        </p:txBody>
      </p:sp>
      <p:sp>
        <p:nvSpPr>
          <p:cNvPr id="2073" name="TextBox 10"/>
          <p:cNvSpPr txBox="1">
            <a:spLocks noChangeArrowheads="1"/>
          </p:cNvSpPr>
          <p:nvPr/>
        </p:nvSpPr>
        <p:spPr bwMode="auto">
          <a:xfrm>
            <a:off x="7142163" y="1546225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400" b="0" i="0" u="none" baseline="0">
                <a:solidFill>
                  <a:prstClr val="black"/>
                </a:solidFill>
              </a:rPr>
              <a:t>2,5 %</a:t>
            </a:r>
          </a:p>
        </p:txBody>
      </p:sp>
      <p:sp>
        <p:nvSpPr>
          <p:cNvPr id="2074" name="TextBox 25"/>
          <p:cNvSpPr txBox="1">
            <a:spLocks noChangeArrowheads="1"/>
          </p:cNvSpPr>
          <p:nvPr/>
        </p:nvSpPr>
        <p:spPr bwMode="auto">
          <a:xfrm>
            <a:off x="1676400" y="1546225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400" b="0" i="0" u="none" baseline="0">
                <a:solidFill>
                  <a:prstClr val="black"/>
                </a:solidFill>
              </a:rPr>
              <a:t>2,5 %</a:t>
            </a:r>
          </a:p>
        </p:txBody>
      </p:sp>
      <p:sp>
        <p:nvSpPr>
          <p:cNvPr id="2075" name="TextBox 13"/>
          <p:cNvSpPr txBox="1">
            <a:spLocks noChangeArrowheads="1"/>
          </p:cNvSpPr>
          <p:nvPr/>
        </p:nvSpPr>
        <p:spPr bwMode="auto">
          <a:xfrm>
            <a:off x="2711450" y="1539875"/>
            <a:ext cx="69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400" b="0" i="0" u="none" baseline="0">
                <a:solidFill>
                  <a:prstClr val="black"/>
                </a:solidFill>
              </a:rPr>
              <a:t>13,5 %</a:t>
            </a:r>
          </a:p>
        </p:txBody>
      </p:sp>
      <p:sp>
        <p:nvSpPr>
          <p:cNvPr id="2076" name="TextBox 27"/>
          <p:cNvSpPr txBox="1">
            <a:spLocks noChangeArrowheads="1"/>
          </p:cNvSpPr>
          <p:nvPr/>
        </p:nvSpPr>
        <p:spPr bwMode="auto">
          <a:xfrm>
            <a:off x="6007100" y="1546225"/>
            <a:ext cx="69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fr" sz="1400" b="0" i="0" u="none" baseline="0">
                <a:solidFill>
                  <a:prstClr val="black"/>
                </a:solidFill>
              </a:rPr>
              <a:t>13,5 %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572000" cy="365125"/>
          </a:xfrm>
        </p:spPr>
        <p:txBody>
          <a:bodyPr/>
          <a:lstStyle/>
          <a:p>
            <a:pPr rtl="0"/>
            <a:r>
              <a:rPr lang="fr" sz="1400" b="1" i="0" u="none" baseline="0">
                <a:solidFill>
                  <a:schemeClr val="tx1"/>
                </a:solidFill>
              </a:rPr>
              <a:t>Document 1 : Courbe en cloche avec distributions </a:t>
            </a:r>
            <a:r>
              <a:rPr lang="fr" sz="1400" b="1" i="0" u="none" baseline="30000">
                <a:solidFill>
                  <a:schemeClr val="tx1"/>
                </a:solidFill>
              </a:rPr>
              <a:t>304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42374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JRL</cp:lastModifiedBy>
  <cp:revision>6</cp:revision>
  <dcterms:created xsi:type="dcterms:W3CDTF">2012-08-19T14:31:32Z</dcterms:created>
  <dcterms:modified xsi:type="dcterms:W3CDTF">2025-05-02T14:57:36Z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9F644D3B-9B33-425F-B3AF-D0627A2A9779</vt:lpwstr>
  </property>
  <property fmtid="{D5CDD505-2E9C-101B-9397-08002B2CF9AE}" pid="3" name="ArticulatePath">
    <vt:lpwstr>Handout 1_Bell Curve with Distributions (304)_fre</vt:lpwstr>
  </property>
</Properties>
</file>